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F9FD-0684-4099-923F-BAEF252CCCC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4F96-4E23-4028-86D7-4673CB9F74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2428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Э К С К У Р С И Я</a:t>
            </a:r>
            <a:br>
              <a:rPr lang="ru-RU" sz="6000" b="1" smtClean="0">
                <a:latin typeface="Monotype Corsiva" pitchFamily="66" charset="0"/>
              </a:rPr>
            </a:br>
            <a:r>
              <a:rPr lang="ru-RU" sz="6000" b="1" smtClean="0">
                <a:latin typeface="Monotype Corsiva" pitchFamily="66" charset="0"/>
              </a:rPr>
              <a:t>по</a:t>
            </a:r>
            <a:br>
              <a:rPr lang="ru-RU" sz="6000" b="1" smtClean="0">
                <a:latin typeface="Monotype Corsiva" pitchFamily="66" charset="0"/>
              </a:rPr>
            </a:br>
            <a:r>
              <a:rPr lang="ru-RU" sz="6000" b="1" smtClean="0">
                <a:latin typeface="Monotype Corsiva" pitchFamily="66" charset="0"/>
              </a:rPr>
              <a:t>М У З Е 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5"/>
            <a:ext cx="6400800" cy="2857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МБОУ «Тургеневская СОШ»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С. </a:t>
            </a:r>
            <a:r>
              <a:rPr lang="ru-RU" dirty="0" err="1" smtClean="0"/>
              <a:t>Тургеневка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Баяндаевский</a:t>
            </a:r>
            <a:r>
              <a:rPr lang="ru-RU" dirty="0" smtClean="0"/>
              <a:t> район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Выполнила </a:t>
            </a:r>
            <a:r>
              <a:rPr lang="ru-RU" sz="2400" dirty="0" err="1" smtClean="0"/>
              <a:t>Гуревская</a:t>
            </a:r>
            <a:r>
              <a:rPr lang="ru-RU" sz="2400" smtClean="0"/>
              <a:t> В.В.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Кровать деревянная из Белоруссии</a:t>
            </a:r>
          </a:p>
        </p:txBody>
      </p:sp>
      <p:pic>
        <p:nvPicPr>
          <p:cNvPr id="21507" name="Picture 2" descr="C:\Users\1\Desktop\Музей\121___10\IMG_1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84296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Школьный  отдел</a:t>
            </a:r>
            <a:br>
              <a:rPr lang="ru-RU" smtClean="0"/>
            </a:br>
            <a:r>
              <a:rPr lang="ru-RU" smtClean="0"/>
              <a:t>Атрибуты пионерии</a:t>
            </a:r>
          </a:p>
        </p:txBody>
      </p:sp>
      <p:pic>
        <p:nvPicPr>
          <p:cNvPr id="22531" name="Picture 2" descr="C:\Users\1\Desktop\Музей\121___10\IMG_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86439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Творческие  проекты</a:t>
            </a:r>
          </a:p>
        </p:txBody>
      </p:sp>
      <p:pic>
        <p:nvPicPr>
          <p:cNvPr id="23555" name="Picture 2" descr="C:\Users\1\Desktop\Музей\121___10\IMG_1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8572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Школьные принадлежности </a:t>
            </a:r>
          </a:p>
        </p:txBody>
      </p:sp>
      <p:pic>
        <p:nvPicPr>
          <p:cNvPr id="28675" name="Picture 2" descr="C:\Users\1\Desktop\Музей\121___10\IMG_1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43063"/>
            <a:ext cx="8786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память музею</a:t>
            </a:r>
          </a:p>
        </p:txBody>
      </p:sp>
      <p:pic>
        <p:nvPicPr>
          <p:cNvPr id="13315" name="Picture 2" descr="C:\Users\1\Desktop\Музей\121___10\IMG_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86439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Утварь белорусов</a:t>
            </a:r>
          </a:p>
        </p:txBody>
      </p:sp>
      <p:pic>
        <p:nvPicPr>
          <p:cNvPr id="14339" name="Picture 3" descr="C:\Users\1\Desktop\Музей\121___10\IMG_1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8429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Одежда</a:t>
            </a:r>
            <a:br>
              <a:rPr lang="ru-RU" smtClean="0"/>
            </a:br>
            <a:r>
              <a:rPr lang="ru-RU" smtClean="0"/>
              <a:t>Ткацкий станок</a:t>
            </a:r>
          </a:p>
        </p:txBody>
      </p:sp>
      <p:pic>
        <p:nvPicPr>
          <p:cNvPr id="15363" name="Picture 2" descr="C:\Users\1\Desktop\Музей\121___10\IMG_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8286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Кухонная утварь</a:t>
            </a:r>
          </a:p>
        </p:txBody>
      </p:sp>
      <p:pic>
        <p:nvPicPr>
          <p:cNvPr id="16387" name="Picture 2" descr="C:\Users\1\Desktop\Музей\121___10\IMG_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3581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Экспонат музею – в традиции</a:t>
            </a:r>
            <a:br>
              <a:rPr lang="ru-RU" smtClean="0"/>
            </a:br>
            <a:r>
              <a:rPr lang="ru-RU" smtClean="0"/>
              <a:t>выпускников</a:t>
            </a:r>
          </a:p>
        </p:txBody>
      </p:sp>
      <p:pic>
        <p:nvPicPr>
          <p:cNvPr id="17411" name="Picture 2" descr="C:\Users\1\Desktop\Музей\121___10\IMG_1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8358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Белорусская горница</a:t>
            </a:r>
          </a:p>
        </p:txBody>
      </p:sp>
      <p:pic>
        <p:nvPicPr>
          <p:cNvPr id="18435" name="Picture 2" descr="C:\Users\1\Desktop\Музей\121___10\IMG_1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85010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Прялки</a:t>
            </a:r>
          </a:p>
        </p:txBody>
      </p:sp>
      <p:pic>
        <p:nvPicPr>
          <p:cNvPr id="19459" name="Picture 2" descr="C:\Users\1\Desktop\Музей\121___10\IMG_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Самотканые вещи</a:t>
            </a:r>
          </a:p>
        </p:txBody>
      </p:sp>
      <p:pic>
        <p:nvPicPr>
          <p:cNvPr id="20483" name="Picture 2" descr="C:\Users\1\Desktop\Музей\121___10\IMG_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501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 К С К У Р С И Я по М У З Е Ю</vt:lpstr>
      <vt:lpstr>На память музею</vt:lpstr>
      <vt:lpstr>Утварь белорусов</vt:lpstr>
      <vt:lpstr>Одежда Ткацкий станок</vt:lpstr>
      <vt:lpstr>Кухонная утварь</vt:lpstr>
      <vt:lpstr>Экспонат музею – в традиции выпускников</vt:lpstr>
      <vt:lpstr>Белорусская горница</vt:lpstr>
      <vt:lpstr>Прялки</vt:lpstr>
      <vt:lpstr>Самотканые вещи</vt:lpstr>
      <vt:lpstr>Кровать деревянная из Белоруссии</vt:lpstr>
      <vt:lpstr>Школьный  отдел Атрибуты пионерии</vt:lpstr>
      <vt:lpstr>Творческие  проекты</vt:lpstr>
      <vt:lpstr>Школьные принадлежности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 К С К У Р С И Я по М У З Е Ю</dc:title>
  <dc:creator>Наталья</dc:creator>
  <cp:lastModifiedBy>Наталья</cp:lastModifiedBy>
  <cp:revision>1</cp:revision>
  <dcterms:created xsi:type="dcterms:W3CDTF">2016-03-17T04:43:53Z</dcterms:created>
  <dcterms:modified xsi:type="dcterms:W3CDTF">2016-03-17T04:47:22Z</dcterms:modified>
</cp:coreProperties>
</file>