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4"/>
  </p:notesMasterIdLst>
  <p:sldIdLst>
    <p:sldId id="290" r:id="rId2"/>
    <p:sldId id="257" r:id="rId3"/>
    <p:sldId id="258" r:id="rId4"/>
    <p:sldId id="259" r:id="rId5"/>
    <p:sldId id="260" r:id="rId6"/>
    <p:sldId id="261" r:id="rId7"/>
    <p:sldId id="262" r:id="rId8"/>
    <p:sldId id="29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83" autoAdjust="0"/>
  </p:normalViewPr>
  <p:slideViewPr>
    <p:cSldViewPr>
      <p:cViewPr varScale="1">
        <p:scale>
          <a:sx n="43" d="100"/>
          <a:sy n="43" d="100"/>
        </p:scale>
        <p:origin x="-6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8D845-B91A-4F6A-8568-5730B03A9CBF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F58CD-A81C-4860-AD11-6A5E71B41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4108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F58CD-A81C-4860-AD11-6A5E71B4138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2442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F58CD-A81C-4860-AD11-6A5E71B4138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216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70CE4CF-0027-4F6E-ADAB-753234BC3A84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DB8F42A-9F9B-46BF-A530-AD489DF546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967335"/>
            <a:ext cx="85689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«Жизнь, отданная школе»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6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Music\Desktop\ПРЕЗИНТАЦИЯ фото\благ письмо 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49162">
            <a:off x="247544" y="201511"/>
            <a:ext cx="30963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Music\Desktop\ПРЕЗИНТАЦИЯ фото\благ письмо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7571">
            <a:off x="5776560" y="-12255"/>
            <a:ext cx="280608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Music\Desktop\ПРЕЗИНТАЦИЯ фото\благодарность 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64461">
            <a:off x="5383138" y="3410998"/>
            <a:ext cx="309380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user\Music\Desktop\ПРЕЗИНТАЦИЯ фото\по грам 4 - копия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67288">
            <a:off x="1641034" y="3520724"/>
            <a:ext cx="3096344" cy="30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user\Music\Desktop\ПРЕЗИНТАЦИЯ фото\по грам 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36723">
            <a:off x="3106732" y="484059"/>
            <a:ext cx="3024336" cy="347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" y="2967335"/>
            <a:ext cx="8528892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Неоднократно Валентина Васильевна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Награждалась почетными грамотами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Благодарностями и благодарственными письмами.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Она участник конференции окружного и областного масштаба. 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endParaRPr lang="ru-RU" sz="2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Music\Desktop\ПРЕЗИНТАЦИЯ фото\благодарность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37202">
            <a:off x="611560" y="188640"/>
            <a:ext cx="244827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Music\Desktop\ПРЕЗИНТАЦИЯ фото\грамот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8127">
            <a:off x="3027125" y="169395"/>
            <a:ext cx="248555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Music\Desktop\ПРЕЗИНТАЦИЯ фото\грамота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143" y="303117"/>
            <a:ext cx="233419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Music\Desktop\ПРЕЗИНТАЦИЯ фото\диплом 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816092">
            <a:off x="1905017" y="2698399"/>
            <a:ext cx="2808312" cy="430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Music\Desktop\ПРЕЗИНТАЦИЯ фото\Диплом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75477"/>
            <a:ext cx="31104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52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Music\Desktop\ПРЕЗИНТАЦИЯ фото\поч грам 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0984" y="620688"/>
            <a:ext cx="316612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Music\Desktop\ПРЕЗИНТАЦИЯ фото\поч грам 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24036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Music\Desktop\ПРЕЗИНТАЦИЯ фото\поч грам 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063069">
            <a:off x="2865771" y="677603"/>
            <a:ext cx="2869880" cy="329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ser\Music\Desktop\ПРЕЗИНТАЦИЯ фото\поч грам 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7337"/>
            <a:ext cx="3382144" cy="279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user\Music\Desktop\ПРЕЗИНТАЦИЯ фото\поч грам 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5959" y="3648922"/>
            <a:ext cx="2736304" cy="35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user\Music\Desktop\ПРЕЗИНТАЦИЯ фото\поч грам 8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15270"/>
            <a:ext cx="367017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048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Music\Desktop\ПРЕЗИНТАЦИЯ фото\поч грам 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295232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Music\Desktop\ПРЕЗИНТАЦИЯ фото\поч грам 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84684"/>
            <a:ext cx="323812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Music\Desktop\ПРЕЗИНТАЦИЯ фото\поч грам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4848"/>
            <a:ext cx="2590056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Music\Desktop\ПРЕЗИНТАЦИЯ фото\поч грам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7774" y="3762002"/>
            <a:ext cx="237626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4867" y="3759439"/>
            <a:ext cx="36766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2398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/>
              <a:t>Нельзя не заметить многочисленные публикации о Валентине Васильевне в районных и окружных газетах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1400" dirty="0"/>
              <a:t> 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3314" name="Picture 2" descr="C:\Users\user\Music\Desktop\ПРЕЗИНТАЦИЯ фото\DSC0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9408"/>
            <a:ext cx="2411810" cy="3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Music\Desktop\ПРЕЗИНТАЦИЯ фото\DSC02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916832"/>
            <a:ext cx="22322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Music\Desktop\ПРЕЗИНТАЦИЯ фото\DSC02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0189" y="1405540"/>
            <a:ext cx="237626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Music\Desktop\ПРЕЗИНТАЦИЯ фото\DSC026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7696" y="2726810"/>
            <a:ext cx="2736304" cy="284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user\Music\Desktop\ПРЕЗИНТАЦИЯ фото\DSC026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409" y="3717032"/>
            <a:ext cx="2952328" cy="282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Music\Desktop\ПРЕЗИНТАЦИЯ фото\DSC026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40616"/>
            <a:ext cx="2712485" cy="17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07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i="1" dirty="0" smtClean="0"/>
              <a:t>ЕЕ ДЕВИЗОМ СЛУЖАТ СЛОВА : </a:t>
            </a:r>
            <a:br>
              <a:rPr lang="ru-RU" sz="2000" i="1" dirty="0" smtClean="0"/>
            </a:br>
            <a:r>
              <a:rPr lang="ru-RU" sz="2000" i="1" dirty="0" smtClean="0"/>
              <a:t>«Если работать, так работать хорошо!»</a:t>
            </a:r>
            <a:endParaRPr lang="ru-RU" sz="2000" i="1" dirty="0"/>
          </a:p>
        </p:txBody>
      </p:sp>
      <p:pic>
        <p:nvPicPr>
          <p:cNvPr id="14338" name="Picture 2" descr="C:\Users\user\Music\Desktop\ПРЕЗИНТАЦИЯ фото\фото 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59" cy="477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751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Валентина Васильевна не просто учитель, она сильнейший психолог.</a:t>
            </a:r>
            <a:br>
              <a:rPr lang="ru-RU" sz="1600" dirty="0" smtClean="0"/>
            </a:br>
            <a:r>
              <a:rPr lang="ru-RU" sz="1600" dirty="0" smtClean="0"/>
              <a:t>« Считаю, что наших детей можно воспитывать только добром, только лаской, без наказаний» - говорит она.</a:t>
            </a:r>
            <a:endParaRPr lang="ru-RU" sz="1600" dirty="0"/>
          </a:p>
        </p:txBody>
      </p:sp>
      <p:pic>
        <p:nvPicPr>
          <p:cNvPr id="15362" name="Picture 2" descr="C:\Users\user\Music\Desktop\ПРЕЗИНТАЦИЯ фото\фото 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357298"/>
            <a:ext cx="849868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61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Music\Desktop\ПРЕЗИНТАЦИЯ фото\фото 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896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Валентина Васильевна за годы руководства Тургеневской средней школы создала творческий сплоченный коллектив учителей, среди которых шесть отличников просвещения. ( </a:t>
            </a:r>
            <a:r>
              <a:rPr lang="ru-RU" sz="1600" dirty="0" err="1" smtClean="0"/>
              <a:t>Синкевич</a:t>
            </a:r>
            <a:r>
              <a:rPr lang="ru-RU" sz="1600" dirty="0" smtClean="0"/>
              <a:t> В.Г., </a:t>
            </a:r>
            <a:r>
              <a:rPr lang="ru-RU" sz="1600" dirty="0" err="1" smtClean="0"/>
              <a:t>Краснодубская</a:t>
            </a:r>
            <a:r>
              <a:rPr lang="ru-RU" sz="1600" dirty="0" smtClean="0"/>
              <a:t> Г.С., </a:t>
            </a:r>
            <a:r>
              <a:rPr lang="ru-RU" sz="1600" dirty="0" err="1" smtClean="0"/>
              <a:t>Тюшкевич</a:t>
            </a:r>
            <a:r>
              <a:rPr lang="ru-RU" sz="1600" dirty="0" smtClean="0"/>
              <a:t> Н.А., </a:t>
            </a:r>
            <a:r>
              <a:rPr lang="ru-RU" sz="1600" dirty="0" err="1" smtClean="0"/>
              <a:t>Гуревская</a:t>
            </a:r>
            <a:r>
              <a:rPr lang="ru-RU" sz="1600" dirty="0" smtClean="0"/>
              <a:t> В.В., </a:t>
            </a:r>
            <a:r>
              <a:rPr lang="ru-RU" sz="1600" dirty="0" err="1" smtClean="0"/>
              <a:t>Гуревская</a:t>
            </a:r>
            <a:r>
              <a:rPr lang="ru-RU" sz="1600" dirty="0" smtClean="0"/>
              <a:t> М.Е., Недосекина С.В.)</a:t>
            </a:r>
            <a:br>
              <a:rPr lang="ru-RU" sz="1600" dirty="0" smtClean="0"/>
            </a:br>
            <a:r>
              <a:rPr lang="ru-RU" sz="1600" dirty="0" smtClean="0"/>
              <a:t> 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7410" name="Picture 2" descr="C:\Users\user\Music\Desktop\ПРЕЗИНТАЦИЯ фото\фото 2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8498084" cy="52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66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1844824"/>
            <a:ext cx="3352800" cy="3641577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/>
              <a:t>Наши выпускники не забывают директора школы, и в свободное время навещают ее. Это говорит о том, что силы, тепло души, любовь, отданное однажды возвращаются…</a:t>
            </a:r>
          </a:p>
          <a:p>
            <a:r>
              <a:rPr lang="ru-RU" sz="2800" dirty="0"/>
              <a:t> </a:t>
            </a:r>
          </a:p>
          <a:p>
            <a:endParaRPr lang="ru-RU" dirty="0"/>
          </a:p>
        </p:txBody>
      </p:sp>
      <p:pic>
        <p:nvPicPr>
          <p:cNvPr id="18434" name="Picture 2" descr="C:\Users\user\Music\Desktop\ПРЕЗИНТАЦИЯ фото\фото 1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0" y="1714488"/>
            <a:ext cx="4131773" cy="47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155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720840"/>
            <a:ext cx="61744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«Отшумит и умчится любая беда,</a:t>
            </a:r>
          </a:p>
          <a:p>
            <a:r>
              <a:rPr lang="ru-RU" sz="2000" dirty="0" smtClean="0"/>
              <a:t> 	Как обида уходит от шутки веселой, </a:t>
            </a:r>
          </a:p>
          <a:p>
            <a:r>
              <a:rPr lang="ru-RU" sz="2000" dirty="0" smtClean="0"/>
              <a:t>Если с вами она, если рядом всегда,</a:t>
            </a:r>
          </a:p>
          <a:p>
            <a:r>
              <a:rPr lang="ru-RU" sz="2000" dirty="0" smtClean="0"/>
              <a:t>	Человек на котором держится школа.</a:t>
            </a:r>
          </a:p>
          <a:p>
            <a:r>
              <a:rPr lang="ru-RU" sz="2000" dirty="0" smtClean="0"/>
              <a:t>Путь ваш был сложнее с каждым днем.</a:t>
            </a:r>
          </a:p>
          <a:p>
            <a:r>
              <a:rPr lang="ru-RU" sz="2000" dirty="0" smtClean="0"/>
              <a:t>	В  дороге трудной и цели достойной.</a:t>
            </a:r>
          </a:p>
          <a:p>
            <a:r>
              <a:rPr lang="ru-RU" sz="2000" dirty="0" smtClean="0"/>
              <a:t>Были Вы железом и огнем,</a:t>
            </a:r>
          </a:p>
          <a:p>
            <a:r>
              <a:rPr lang="ru-RU" sz="2000" dirty="0" smtClean="0"/>
              <a:t>	Были молотом и наковальней,</a:t>
            </a:r>
          </a:p>
          <a:p>
            <a:r>
              <a:rPr lang="ru-RU" sz="2000" dirty="0" smtClean="0"/>
              <a:t>Были толкачом и парусами – </a:t>
            </a:r>
          </a:p>
          <a:p>
            <a:r>
              <a:rPr lang="ru-RU" sz="2000" dirty="0" smtClean="0"/>
              <a:t>	В Вашей жизни кем вы только не бывали…»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1005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764704"/>
            <a:ext cx="3822192" cy="536177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У Валентины Васильевны трое замечательных детей и пятеро внуков. Дочь Татьяна – медик, окончила Нижегородскую медицинскую академию старших медсестер, до этого окончила Иркутское медицинское </a:t>
            </a:r>
            <a:r>
              <a:rPr lang="ru-RU" dirty="0" smtClean="0"/>
              <a:t>училище </a:t>
            </a:r>
            <a:r>
              <a:rPr lang="ru-RU" dirty="0"/>
              <a:t>с красным дипломом, дочь </a:t>
            </a:r>
            <a:r>
              <a:rPr lang="ru-RU" dirty="0" smtClean="0"/>
              <a:t>Светлана пошла по стопам мамы, </a:t>
            </a:r>
            <a:r>
              <a:rPr lang="ru-RU" dirty="0"/>
              <a:t>окончила пединститут в Иркутске и работает </a:t>
            </a:r>
            <a:r>
              <a:rPr lang="ru-RU" dirty="0" smtClean="0"/>
              <a:t>педагогом в </a:t>
            </a:r>
            <a:r>
              <a:rPr lang="ru-RU" dirty="0"/>
              <a:t>Детском доме, сын Артем водитель, живет в Иркутске. Всю любовь, теплоту и заботу она отдает детям, но </a:t>
            </a:r>
            <a:r>
              <a:rPr lang="ru-RU" dirty="0" smtClean="0"/>
              <a:t>вне </a:t>
            </a:r>
            <a:r>
              <a:rPr lang="ru-RU" dirty="0"/>
              <a:t>школы себя не мыслит…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9458" name="Picture 2" descr="C:\Users\user\Music\Desktop\ПРЕЗИНТАЦИЯ фото\фото14.jpe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86380" y="1643050"/>
            <a:ext cx="3456385" cy="42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966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/>
              <a:t>Не мыслит себя и без общественной работы. Ее всегда волновало и волнует жизнь односельчан. Несколько лет возглавляла женский совет, в этом была необходимость, также </a:t>
            </a:r>
            <a:r>
              <a:rPr lang="ru-RU" sz="1600" dirty="0" smtClean="0"/>
              <a:t>как </a:t>
            </a:r>
            <a:r>
              <a:rPr lang="ru-RU" sz="1600" dirty="0"/>
              <a:t>и сейчас, были семьи, которым нужна была помощь, несколько раз избиралась депутатом сельского совета, также была депутатом районной думы.</a:t>
            </a:r>
            <a:br>
              <a:rPr lang="ru-RU" sz="1600" dirty="0"/>
            </a:br>
            <a:r>
              <a:rPr lang="ru-RU" sz="1600" dirty="0"/>
              <a:t> </a:t>
            </a:r>
            <a:br>
              <a:rPr lang="ru-RU" sz="1600" dirty="0"/>
            </a:br>
            <a:endParaRPr lang="ru-RU" sz="1600" b="1" i="1" dirty="0"/>
          </a:p>
        </p:txBody>
      </p:sp>
      <p:pic>
        <p:nvPicPr>
          <p:cNvPr id="20482" name="Picture 2" descr="C:\Users\user\Music\Desktop\ПРЕЗИНТАЦИЯ фото\DSC025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4096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79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После трудовых будней Валентина </a:t>
            </a:r>
            <a:r>
              <a:rPr lang="ru-RU" sz="1800" dirty="0" smtClean="0"/>
              <a:t>Васильевна, как и все мы – </a:t>
            </a:r>
            <a:br>
              <a:rPr lang="ru-RU" sz="1800" dirty="0" smtClean="0"/>
            </a:br>
            <a:r>
              <a:rPr lang="ru-RU" sz="1800" dirty="0" smtClean="0"/>
              <a:t>любит </a:t>
            </a:r>
            <a:r>
              <a:rPr lang="ru-RU" sz="1800" dirty="0"/>
              <a:t>отдохнуть</a:t>
            </a:r>
            <a:r>
              <a:rPr lang="ru-RU" sz="1800" dirty="0" smtClean="0"/>
              <a:t>…(Барнаул. Маньчжурия</a:t>
            </a:r>
            <a:r>
              <a:rPr lang="ru-RU" sz="1800" dirty="0"/>
              <a:t>).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21506" name="Picture 2" descr="C:\Users\user\Music\Desktop\ПРЕЗИНТАЦИЯ фото\фото 1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32" y="1340768"/>
            <a:ext cx="4726154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194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68333" y="3068960"/>
            <a:ext cx="3952139" cy="309634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Валентина  Васильевна о своем хобби: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«Как и все женщины люблю повозиться в огороде, выращиваю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арбузы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и все необходимые овощи, во всем этом мне помогают мои дети. Очень люблю вязать и крючком и спицами, умею прясть как на ручной так и на электрической прялке,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люблю шить».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530" name="Picture 2" descr="C:\Users\user\Music\Desktop\ПРЕЗИНТАЦИЯ фото\фото 17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89" r="8689"/>
          <a:stretch>
            <a:fillRect/>
          </a:stretch>
        </p:blipFill>
        <p:spPr bwMode="auto">
          <a:xfrm>
            <a:off x="4788024" y="548680"/>
            <a:ext cx="396044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Music\Desktop\ПРЕЗИНТАЦИЯ фото\фото 1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87367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132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2564904"/>
            <a:ext cx="3822192" cy="367240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Долгие годы Валентина Васильевна, как капитан на мостике корабля умело и по хозяйски руководила Тургеневской средней школой. Е</a:t>
            </a:r>
            <a:r>
              <a:rPr lang="ru-RU" dirty="0" smtClean="0"/>
              <a:t>е чёткое </a:t>
            </a:r>
            <a:r>
              <a:rPr lang="ru-RU" dirty="0"/>
              <a:t>руководство явилось фундаментом в общем деле сохранения </a:t>
            </a:r>
            <a:r>
              <a:rPr lang="ru-RU" dirty="0" smtClean="0"/>
              <a:t> </a:t>
            </a:r>
            <a:r>
              <a:rPr lang="ru-RU" dirty="0"/>
              <a:t>и развития национальных традиций. Валентина Васильевна всячески поддерживала белорусскую культуру в </a:t>
            </a:r>
            <a:r>
              <a:rPr lang="ru-RU" dirty="0" smtClean="0"/>
              <a:t>школе, а </a:t>
            </a:r>
            <a:r>
              <a:rPr lang="ru-RU" dirty="0"/>
              <a:t>сейчас будучи руководителем музея, она стала хранительницей культурных ценностей нашего </a:t>
            </a:r>
            <a:r>
              <a:rPr lang="ru-RU" dirty="0" smtClean="0"/>
              <a:t>села.</a:t>
            </a:r>
            <a:endParaRPr lang="ru-RU" dirty="0"/>
          </a:p>
        </p:txBody>
      </p:sp>
      <p:pic>
        <p:nvPicPr>
          <p:cNvPr id="23554" name="Picture 2" descr="C:\Users\user\Music\Desktop\ПРЕЗИНТАЦИЯ фото\фото 2.jpe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62987" y="2564904"/>
            <a:ext cx="3009413" cy="35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1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967335"/>
            <a:ext cx="82089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Интервью – диалог с близкими коллегами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Валентины Васильевны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35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Music\Desktop\ПРЕЗИНТАЦИЯ фото\DSC0259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5720" y="2609528"/>
            <a:ext cx="4536503" cy="374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404664"/>
            <a:ext cx="3822192" cy="5721816"/>
          </a:xfrm>
        </p:spPr>
        <p:txBody>
          <a:bodyPr>
            <a:noAutofit/>
          </a:bodyPr>
          <a:lstStyle/>
          <a:p>
            <a:r>
              <a:rPr lang="ru-RU" sz="1600" dirty="0" err="1">
                <a:solidFill>
                  <a:schemeClr val="tx2">
                    <a:lumMod val="50000"/>
                  </a:schemeClr>
                </a:solidFill>
              </a:rPr>
              <a:t>Моноев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 Василий Романович: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          «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С бывшим директором школы Валентиной Васильевной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</a:rPr>
              <a:t>Гуревской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 я знаком очень давно, когда еще сам преподавал в Тургеневской школе, могу сказать что это очень добросовестный, уважаемый, высококвалифицированный  человек, который отдал много времени и сил в развитие и укрепление учебно- материальной базы школы, обучению и воспитанию учащихся с.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</a:rPr>
              <a:t>Тургеневка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. При руководстве Валентины Васильевны стали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расти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спортивные достижения, учащиеся стали поступать в высшие учебные заведения я считаю что это неоценимая ее заслуга и вклад в развитие  образования села. Четверть века она успешно возглавляла педагогический коллектив Тургеневской средней общеобразовательной школы, кропотливо и ответственно подходила к своим функциональным обязанностям руководителя, чем заслужила авторитет среди общественности района, коллег по школе, учащихся и их родителей. Хотел бы пожелать Валентине Васильевне здоровья, а Тургеневской школе роста и процветания».</a:t>
            </a:r>
          </a:p>
          <a:p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9688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76672"/>
            <a:ext cx="4247327" cy="5904656"/>
          </a:xfrm>
        </p:spPr>
        <p:txBody>
          <a:bodyPr>
            <a:normAutofit lnSpcReduction="10000"/>
          </a:bodyPr>
          <a:lstStyle/>
          <a:p>
            <a:r>
              <a:rPr lang="ru-RU" sz="1200" dirty="0" smtClean="0"/>
              <a:t>     </a:t>
            </a:r>
            <a:r>
              <a:rPr lang="ru-RU" sz="1400" dirty="0" smtClean="0"/>
              <a:t>Недосекина Светлана Викторовна: </a:t>
            </a:r>
          </a:p>
          <a:p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«….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Я знаю немного людей, которые относились бы к работе с такой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самоотдачей, как Валентина Васильевна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</a:rPr>
              <a:t>Гуревская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. Нас тесно связывают 26, почти 27 лет совместной работы.  Четверть века на посту директора школы, до этого много лет плодотворной работы учителем начальных классов.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      «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Старший учитель», «Отличник народного просвещения», «Заслуженный учитель РФ»  - именно так оценило ее вклад в дело обучения и воспитания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подрастающего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поколения наше государство.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           За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наградами стоит скрупулёзная работа с коллективом, не один десяток проведенных семинаров, сотни благодарных выпусков. Именно за последнее десятилетие в школе практически 100%-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</a:rPr>
              <a:t>ая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</a:rPr>
              <a:t>поступаемость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ребят в высшие и средние специальные учебные заведения, вырос уровень качества знаний. Словом, чтобы не проходило в школе,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Валентиной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Васильевной не упускается ни одна мелочь.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         А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какая она хозяйка! Хозяйка Большого дома. Наш пришкольный участок, где она еще и дизайнер, на протяжении многих лет занимал 1 место в районе. В здании школы всегда тепло и уютно.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         Сегодня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Валентина Васильевна – директор музея, хранитель истории села. И здесь она на своем месте. Упорядочены материалы, обновлены экспозиции, каждый экспонат паспортизируется  и главное, посетители музея в восторге от подготовленных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ею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экскурсий.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          Мое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уважение к этому человеку проверено временем. Дай бог ей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здоровья,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и творческого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долголетия».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5602" name="Picture 2" descr="C:\Users\user\Music\Desktop\ПРЕЗИНТАЦИЯ фото\DSC0261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5024" y="2564904"/>
            <a:ext cx="417544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641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Music\Desktop\ПРЕЗИНТАЦИЯ фото\DSC026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596" y="1785926"/>
            <a:ext cx="411073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ru-RU" sz="1600" dirty="0" err="1" smtClean="0"/>
              <a:t>Бубаева</a:t>
            </a:r>
            <a:r>
              <a:rPr lang="ru-RU" sz="1600" dirty="0" smtClean="0"/>
              <a:t> Зинаида </a:t>
            </a:r>
            <a:r>
              <a:rPr lang="ru-RU" sz="1600" dirty="0" err="1" smtClean="0"/>
              <a:t>Ангировна</a:t>
            </a:r>
            <a:r>
              <a:rPr lang="ru-RU" sz="1600" dirty="0" smtClean="0"/>
              <a:t>:</a:t>
            </a:r>
            <a:endParaRPr lang="ru-RU" sz="1600" dirty="0"/>
          </a:p>
          <a:p>
            <a:r>
              <a:rPr lang="ru-RU" sz="1600" dirty="0" smtClean="0"/>
              <a:t>      «….</a:t>
            </a:r>
            <a:r>
              <a:rPr lang="ru-RU" sz="1600" dirty="0" err="1" smtClean="0"/>
              <a:t>Тургеневцы</a:t>
            </a:r>
            <a:r>
              <a:rPr lang="ru-RU" sz="1600" dirty="0" smtClean="0"/>
              <a:t> умеют трудиться, отдыхать и веселиться, что и присуще коллективу школы, четверть века руководила им Валентина Васильевна. На уроках строга, требовательна и доброжелательна. Семья , дети, работа </a:t>
            </a:r>
            <a:r>
              <a:rPr lang="ru-RU" sz="1600" dirty="0"/>
              <a:t> </a:t>
            </a:r>
            <a:r>
              <a:rPr lang="ru-RU" sz="1600" dirty="0" smtClean="0"/>
              <a:t>-  у волевой, сильной, решительной Валентины Васильевны всегда все получалось, как надо.</a:t>
            </a:r>
          </a:p>
          <a:p>
            <a:r>
              <a:rPr lang="ru-RU" sz="1600" dirty="0" err="1" smtClean="0"/>
              <a:t>Гуревская</a:t>
            </a:r>
            <a:r>
              <a:rPr lang="ru-RU" sz="1600" dirty="0" smtClean="0"/>
              <a:t> Валентина Васильевна – учитель с большой буквы! Так думаю не только я 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12937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2492896"/>
            <a:ext cx="3823338" cy="3672408"/>
          </a:xfrm>
        </p:spPr>
        <p:txBody>
          <a:bodyPr>
            <a:normAutofit/>
          </a:bodyPr>
          <a:lstStyle/>
          <a:p>
            <a:r>
              <a:rPr lang="ru-RU" sz="1400" dirty="0" err="1" smtClean="0"/>
              <a:t>Еликов</a:t>
            </a:r>
            <a:r>
              <a:rPr lang="ru-RU" sz="1400" dirty="0" smtClean="0"/>
              <a:t> Виталий Тимофеевич:</a:t>
            </a:r>
          </a:p>
          <a:p>
            <a:pPr marL="301943" lvl="1" indent="0">
              <a:buNone/>
            </a:pPr>
            <a:r>
              <a:rPr lang="ru-RU" sz="1400" dirty="0" smtClean="0"/>
              <a:t>       Валентина Васильевна моя первая учительница – это внимательный, чуткий, любящий свою профессию человек. Все те качества, которые она  воспитала во мне, пригодились в жизни. За долгие годы своей работы как руководитель Валентина Васильевна показала себя как высококвалифицированный, ответственный, упорный, старательный руководитель.           </a:t>
            </a:r>
          </a:p>
          <a:p>
            <a:pPr marL="301943" lvl="1" indent="0"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Желаю ей здоровья, профессиональных успехов, признания своих учеников.</a:t>
            </a:r>
            <a:endParaRPr lang="ru-RU" sz="1400" dirty="0"/>
          </a:p>
        </p:txBody>
      </p:sp>
      <p:pic>
        <p:nvPicPr>
          <p:cNvPr id="3074" name="Picture 2" descr="C:\Users\user\Music\Desktop\ПРЕЗИНТАЦИЯ фото\DSC0262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285860"/>
            <a:ext cx="3857652" cy="5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744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500042"/>
            <a:ext cx="3466728" cy="579350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Эти слова именно о ней </a:t>
            </a:r>
            <a:r>
              <a:rPr lang="ru-RU" dirty="0" err="1" smtClean="0"/>
              <a:t>Гуревской</a:t>
            </a:r>
            <a:r>
              <a:rPr lang="ru-RU" dirty="0" smtClean="0"/>
              <a:t> Валентине Васильевне  1949 года рождения, проживала с родителями в п. </a:t>
            </a:r>
            <a:r>
              <a:rPr lang="ru-RU" dirty="0" err="1" smtClean="0"/>
              <a:t>Усть</a:t>
            </a:r>
            <a:r>
              <a:rPr lang="ru-RU" dirty="0" smtClean="0"/>
              <a:t>- Орда, воспитывалась в многодетной семье (3 брата, 5 сестер), отец Василий Кириллович ветеран войны, дошёл до Берлина, имел награды, но трагически погиб в 1960 году..</a:t>
            </a:r>
          </a:p>
          <a:p>
            <a:r>
              <a:rPr lang="ru-RU" dirty="0" smtClean="0"/>
              <a:t>В 1964 году в </a:t>
            </a:r>
            <a:r>
              <a:rPr lang="ru-RU" dirty="0" err="1" smtClean="0"/>
              <a:t>Усть</a:t>
            </a:r>
            <a:r>
              <a:rPr lang="ru-RU" dirty="0" smtClean="0"/>
              <a:t> - Орде окончила восьмилетнюю школу №2, а в 9 классе училась уже в вечерней  и работала. </a:t>
            </a:r>
          </a:p>
          <a:p>
            <a:r>
              <a:rPr lang="ru-RU" dirty="0" smtClean="0"/>
              <a:t>Во время учебы ей удавалось совмещать занятия легкой атлетикой и баскетболом в детской  спортивной школе, так же время нашлось для хореографии которой она посвятила 6 лет при Доме пионеров. </a:t>
            </a:r>
            <a:endParaRPr lang="ru-RU" dirty="0"/>
          </a:p>
        </p:txBody>
      </p:sp>
      <p:pic>
        <p:nvPicPr>
          <p:cNvPr id="2051" name="Picture 3" descr="C:\Users\user\Music\Desktop\ПРЕЗИНТАЦИЯ фото\фото 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14810" y="928670"/>
            <a:ext cx="424847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093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Music\Desktop\ПРЕЗИНТАЦИЯ фото\DSC026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528" y="2420888"/>
            <a:ext cx="4182740" cy="34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7021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i="1" dirty="0" smtClean="0"/>
              <a:t>Токарева Татьяна Викторовна –заместитель директора по ВР.</a:t>
            </a:r>
          </a:p>
          <a:p>
            <a:pPr algn="just"/>
            <a:endParaRPr lang="ru-RU" sz="1600" i="1" dirty="0"/>
          </a:p>
          <a:p>
            <a:pPr algn="just"/>
            <a:r>
              <a:rPr lang="ru-RU" sz="1600" i="1" dirty="0" smtClean="0"/>
              <a:t>Вся жизнь – дорога к совершенству</a:t>
            </a:r>
          </a:p>
          <a:p>
            <a:pPr algn="just"/>
            <a:r>
              <a:rPr lang="ru-RU" sz="1600" i="1" dirty="0" smtClean="0"/>
              <a:t>Тернистый путь на много лет</a:t>
            </a:r>
          </a:p>
          <a:p>
            <a:pPr algn="just"/>
            <a:r>
              <a:rPr lang="ru-RU" sz="1600" i="1" dirty="0" smtClean="0"/>
              <a:t>Он стал для Вас путем исканий,</a:t>
            </a:r>
          </a:p>
          <a:p>
            <a:pPr algn="just"/>
            <a:r>
              <a:rPr lang="ru-RU" sz="1600" i="1" dirty="0" smtClean="0"/>
              <a:t>Дорогой творческих побед.</a:t>
            </a:r>
          </a:p>
          <a:p>
            <a:pPr algn="just"/>
            <a:r>
              <a:rPr lang="ru-RU" sz="1600" i="1" dirty="0" smtClean="0"/>
              <a:t>Идей новаторских не счесть, </a:t>
            </a:r>
          </a:p>
          <a:p>
            <a:pPr algn="just"/>
            <a:r>
              <a:rPr lang="ru-RU" sz="1600" i="1" dirty="0" smtClean="0"/>
              <a:t>Гордиться ими Вам по праву.</a:t>
            </a:r>
          </a:p>
          <a:p>
            <a:pPr algn="just"/>
            <a:r>
              <a:rPr lang="ru-RU" sz="1600" i="1" dirty="0" smtClean="0"/>
              <a:t>Вы не искали себе Славу-</a:t>
            </a:r>
          </a:p>
          <a:p>
            <a:pPr algn="just"/>
            <a:r>
              <a:rPr lang="ru-RU" sz="1600" i="1" dirty="0" smtClean="0"/>
              <a:t>Вам ныне по труду и честь</a:t>
            </a:r>
            <a:r>
              <a:rPr lang="ru-RU" sz="1400" i="1" dirty="0" smtClean="0"/>
              <a:t>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xmlns="" val="4384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859340"/>
            <a:ext cx="74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  <a:tabLst>
                <a:tab pos="4739640" algn="l"/>
              </a:tabLst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По разному можно жить,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  <a:tabLst>
                <a:tab pos="4739640" algn="l"/>
              </a:tabLst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Можно гореть, а можно </a:t>
            </a: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тлеть</a:t>
            </a: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,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  <a:tabLst>
                <a:tab pos="4739640" algn="l"/>
              </a:tabLst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Можно и опыт и званья копить, 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  <a:tabLst>
                <a:tab pos="4739640" algn="l"/>
              </a:tabLst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А можно всю жизнь себя людям дарить.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  <a:tabLst>
                <a:tab pos="4739640" algn="l"/>
              </a:tabLst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Есть люди как родники, </a:t>
            </a:r>
          </a:p>
          <a:p>
            <a:pPr indent="449580" algn="just">
              <a:spcAft>
                <a:spcPts val="0"/>
              </a:spcAft>
              <a:tabLst>
                <a:tab pos="4739640" algn="l"/>
              </a:tabLst>
            </a:pPr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Ч</a:t>
            </a: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истые, светлые, щедрые душой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  <a:tabLst>
                <a:tab pos="4739640" algn="l"/>
              </a:tabLst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И сколько не черпай из родника их души,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  <a:tabLst>
                <a:tab pos="4739640" algn="l"/>
              </a:tabLst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Вода в нем все чище и чище.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  <a:tabLst>
                <a:tab pos="4739640" algn="l"/>
              </a:tabLst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Вот такой человек родник – </a:t>
            </a:r>
          </a:p>
          <a:p>
            <a:pPr indent="449580" algn="just">
              <a:spcAft>
                <a:spcPts val="0"/>
              </a:spcAft>
              <a:tabLst>
                <a:tab pos="4739640" algn="l"/>
              </a:tabLst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Валентина Васильевна!!!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  <a:tabLst>
                <a:tab pos="4739640" algn="l"/>
              </a:tabLst>
            </a:pPr>
            <a:r>
              <a:rPr lang="ru-RU" sz="2400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 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1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2708920"/>
            <a:ext cx="7772400" cy="1278640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b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Автор: </a:t>
            </a:r>
            <a:r>
              <a:rPr lang="ru-RU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Артасюк</a:t>
            </a: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0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Music\Desktop\ПРЕЗИНТАЦИЯ фото\фото 6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4247455" cy="48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16016" y="548680"/>
            <a:ext cx="4103312" cy="5688632"/>
          </a:xfrm>
        </p:spPr>
        <p:txBody>
          <a:bodyPr>
            <a:noAutofit/>
          </a:bodyPr>
          <a:lstStyle/>
          <a:p>
            <a:r>
              <a:rPr lang="ru-RU" dirty="0" smtClean="0"/>
              <a:t>С 1965-1969 год училась </a:t>
            </a:r>
            <a:r>
              <a:rPr lang="ru-RU" dirty="0"/>
              <a:t>в </a:t>
            </a:r>
            <a:r>
              <a:rPr lang="ru-RU" dirty="0" err="1"/>
              <a:t>Боханском</a:t>
            </a:r>
            <a:r>
              <a:rPr lang="ru-RU" dirty="0"/>
              <a:t> </a:t>
            </a:r>
            <a:r>
              <a:rPr lang="ru-RU" dirty="0" smtClean="0"/>
              <a:t>педагогическом </a:t>
            </a:r>
            <a:r>
              <a:rPr lang="ru-RU" dirty="0"/>
              <a:t>училище им. </a:t>
            </a:r>
            <a:r>
              <a:rPr lang="ru-RU" dirty="0" smtClean="0"/>
              <a:t>Д. Банзарова</a:t>
            </a:r>
            <a:r>
              <a:rPr lang="ru-RU" dirty="0"/>
              <a:t>. Получила специальность – учитель начальных классов. За годы учебы </a:t>
            </a:r>
            <a:r>
              <a:rPr lang="ru-RU" dirty="0" smtClean="0"/>
              <a:t>уже серьезно начала заниматься </a:t>
            </a:r>
            <a:r>
              <a:rPr lang="ru-RU" dirty="0"/>
              <a:t>баскетболом, была в сборной </a:t>
            </a:r>
            <a:r>
              <a:rPr lang="ru-RU" dirty="0" smtClean="0"/>
              <a:t>училища и защищала его честь  </a:t>
            </a:r>
            <a:r>
              <a:rPr lang="ru-RU" dirty="0"/>
              <a:t>на областных </a:t>
            </a:r>
            <a:r>
              <a:rPr lang="ru-RU" sz="2800" dirty="0"/>
              <a:t>соревнованиях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272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9" y="404664"/>
            <a:ext cx="3960440" cy="5721816"/>
          </a:xfrm>
        </p:spPr>
        <p:txBody>
          <a:bodyPr>
            <a:normAutofit fontScale="70000" lnSpcReduction="20000"/>
          </a:bodyPr>
          <a:lstStyle/>
          <a:p>
            <a:r>
              <a:rPr lang="ru-RU" sz="2600" dirty="0" smtClean="0"/>
              <a:t>В 1969 году после окончания педучилища вместе с подругой физруками были направлены в </a:t>
            </a:r>
            <a:r>
              <a:rPr lang="ru-RU" sz="2600" dirty="0" err="1" smtClean="0"/>
              <a:t>Загатуйскую</a:t>
            </a:r>
            <a:r>
              <a:rPr lang="ru-RU" sz="2600" dirty="0" smtClean="0"/>
              <a:t> среднюю школу, но, приехав на место, раздумали, и все же решили работать по специальности, так попали в Тургеневскую школу.</a:t>
            </a:r>
          </a:p>
          <a:p>
            <a:r>
              <a:rPr lang="ru-RU" sz="2600" dirty="0" smtClean="0"/>
              <a:t>С 1969-1985 год Валентина Васильевна работала учителем начальных классов и полностью отдавала себя детям, так как об этой работе она мечтала с детства. Видя каждый день любопытные глаза детей,  желание работать лучше, у нее укоренялось с каждым днем. Очень много занималась индивидуально. Одной из первых в районе освоила преподавание музыки по </a:t>
            </a:r>
            <a:r>
              <a:rPr lang="ru-RU" sz="2600" dirty="0" err="1" smtClean="0"/>
              <a:t>Кабалевскому</a:t>
            </a:r>
            <a:r>
              <a:rPr lang="ru-RU" sz="2600" dirty="0" smtClean="0"/>
              <a:t>, давала множество открытых уроков, применяла групповой метод работы по труду.</a:t>
            </a:r>
          </a:p>
          <a:p>
            <a:endParaRPr lang="ru-RU" dirty="0"/>
          </a:p>
        </p:txBody>
      </p:sp>
      <p:pic>
        <p:nvPicPr>
          <p:cNvPr id="4098" name="Picture 2" descr="C:\Users\user\Music\Desktop\ПРЕЗИНТАЦИЯ фото\фото 3.jpe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6248" y="357166"/>
            <a:ext cx="4680519" cy="51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209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Music\Desktop\ПРЕЗИНТАЦИЯ фото\фото 4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214422"/>
            <a:ext cx="5357818" cy="42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004048" y="1268760"/>
            <a:ext cx="3816424" cy="4857720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Коллектив с которым  Валентина Васильевна начинала </a:t>
            </a:r>
            <a:r>
              <a:rPr lang="ru-RU" sz="2800" dirty="0" smtClean="0"/>
              <a:t>работать:</a:t>
            </a:r>
            <a:endParaRPr lang="ru-RU" sz="2800" dirty="0"/>
          </a:p>
          <a:p>
            <a:r>
              <a:rPr lang="ru-RU" sz="2800" dirty="0" err="1" smtClean="0"/>
              <a:t>Краснодубская</a:t>
            </a:r>
            <a:r>
              <a:rPr lang="ru-RU" sz="2800" dirty="0" smtClean="0"/>
              <a:t> </a:t>
            </a:r>
            <a:r>
              <a:rPr lang="ru-RU" sz="2800" dirty="0"/>
              <a:t>Галина </a:t>
            </a:r>
            <a:r>
              <a:rPr lang="ru-RU" sz="2800" dirty="0" smtClean="0"/>
              <a:t>Сергеевна, </a:t>
            </a:r>
            <a:r>
              <a:rPr lang="ru-RU" sz="2800" dirty="0"/>
              <a:t>Якута Людмила Никифоровна, </a:t>
            </a:r>
            <a:r>
              <a:rPr lang="ru-RU" sz="2800" dirty="0" err="1"/>
              <a:t>Синкевич</a:t>
            </a:r>
            <a:r>
              <a:rPr lang="ru-RU" sz="2800" dirty="0"/>
              <a:t> Валентина </a:t>
            </a:r>
            <a:r>
              <a:rPr lang="ru-RU" sz="2800" dirty="0" smtClean="0"/>
              <a:t>Григорьевна, которые  работают </a:t>
            </a:r>
            <a:r>
              <a:rPr lang="ru-RU" sz="2800" dirty="0"/>
              <a:t>и по сей день.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151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Music\Desktop\ПРЕЗИНТАЦИЯ фото\фото 7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4104456" cy="407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Верная подруга по жизни, всегда рядом в трудную минуту.</a:t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 err="1" smtClean="0"/>
              <a:t>Гуревская</a:t>
            </a:r>
            <a:r>
              <a:rPr lang="ru-RU" sz="2400" dirty="0" smtClean="0"/>
              <a:t> Валентина Васильевна, </a:t>
            </a:r>
            <a:r>
              <a:rPr lang="ru-RU" sz="2400" dirty="0" err="1" smtClean="0"/>
              <a:t>Крупникова</a:t>
            </a:r>
            <a:r>
              <a:rPr lang="ru-RU" sz="2400" dirty="0" smtClean="0"/>
              <a:t> Лариса Михайловна).</a:t>
            </a:r>
            <a:endParaRPr lang="ru-RU" sz="2400" dirty="0"/>
          </a:p>
        </p:txBody>
      </p:sp>
      <p:pic>
        <p:nvPicPr>
          <p:cNvPr id="6147" name="Picture 3" descr="C:\Users\user\Music\Desktop\ПРЕЗИНТАЦИЯ фото\фото 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28802"/>
            <a:ext cx="4572000" cy="445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967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548680"/>
            <a:ext cx="4175319" cy="612068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1985-2010 </a:t>
            </a:r>
            <a:r>
              <a:rPr lang="ru-RU" dirty="0" smtClean="0"/>
              <a:t>год </a:t>
            </a:r>
            <a:r>
              <a:rPr lang="ru-RU" dirty="0"/>
              <a:t>работала директором Тургеневской </a:t>
            </a:r>
            <a:r>
              <a:rPr lang="ru-RU" dirty="0" smtClean="0"/>
              <a:t>средней </a:t>
            </a:r>
            <a:r>
              <a:rPr lang="ru-RU" dirty="0"/>
              <a:t>школы. В эти </a:t>
            </a:r>
            <a:r>
              <a:rPr lang="ru-RU" dirty="0" smtClean="0"/>
              <a:t>годы училась </a:t>
            </a:r>
            <a:r>
              <a:rPr lang="ru-RU" dirty="0"/>
              <a:t>заочно в пединституте </a:t>
            </a:r>
            <a:r>
              <a:rPr lang="ru-RU" dirty="0" smtClean="0"/>
              <a:t> </a:t>
            </a:r>
            <a:r>
              <a:rPr lang="ru-RU" dirty="0"/>
              <a:t>на факультете начальных классов. С большой </a:t>
            </a:r>
            <a:r>
              <a:rPr lang="ru-RU" dirty="0" smtClean="0"/>
              <a:t>ответственностью </a:t>
            </a:r>
            <a:r>
              <a:rPr lang="ru-RU" dirty="0"/>
              <a:t>относилась к </a:t>
            </a:r>
            <a:r>
              <a:rPr lang="ru-RU" dirty="0" smtClean="0"/>
              <a:t> должности директора, </a:t>
            </a:r>
            <a:r>
              <a:rPr lang="ru-RU" dirty="0"/>
              <a:t>ведь ей были доверены не только дети, но и большой коллектив, и все хозяйство школы. </a:t>
            </a:r>
          </a:p>
          <a:p>
            <a:r>
              <a:rPr lang="ru-RU" dirty="0"/>
              <a:t>За многолетний и добросовестный труд Валентина Васильевна была отмечена правительственными наградами: «Отличник народного просвещения», «Заслуженный учитель РФ», присвоено звание «Старший учитель», является «Ветераном труда», </a:t>
            </a:r>
            <a:r>
              <a:rPr lang="ru-RU" dirty="0" smtClean="0"/>
              <a:t>награждена </a:t>
            </a:r>
            <a:r>
              <a:rPr lang="ru-RU" dirty="0"/>
              <a:t>значком «Отличник народного просвещения», имеет медаль «За заслуги в объединении Усть-Ордынского автономного округа и Иркутской Области».</a:t>
            </a:r>
          </a:p>
          <a:p>
            <a:endParaRPr lang="ru-RU" dirty="0"/>
          </a:p>
        </p:txBody>
      </p:sp>
      <p:pic>
        <p:nvPicPr>
          <p:cNvPr id="1026" name="Picture 2" descr="C:\Users\user\Music\Desktop\ПРЕЗИНТАЦИЯ фото\Вал Вас.jpe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85992"/>
            <a:ext cx="424745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1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Music\Desktop\ПРЕЗИНТАЦИЯ фото\DSC02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834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579</TotalTime>
  <Words>1433</Words>
  <Application>Microsoft Office PowerPoint</Application>
  <PresentationFormat>Экран (4:3)</PresentationFormat>
  <Paragraphs>80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Волна</vt:lpstr>
      <vt:lpstr>Слайд 1</vt:lpstr>
      <vt:lpstr>Слайд 2</vt:lpstr>
      <vt:lpstr>Слайд 3</vt:lpstr>
      <vt:lpstr>Слайд 4</vt:lpstr>
      <vt:lpstr>Слайд 5</vt:lpstr>
      <vt:lpstr>Слайд 6</vt:lpstr>
      <vt:lpstr>Верная подруга по жизни, всегда рядом в трудную минуту. (Гуревская Валентина Васильевна, Крупникова Лариса Михайловна).</vt:lpstr>
      <vt:lpstr>Слайд 8</vt:lpstr>
      <vt:lpstr>Слайд 9</vt:lpstr>
      <vt:lpstr>Слайд 10</vt:lpstr>
      <vt:lpstr>Слайд 11</vt:lpstr>
      <vt:lpstr>Слайд 12</vt:lpstr>
      <vt:lpstr>Слайд 13</vt:lpstr>
      <vt:lpstr>Нельзя не заметить многочисленные публикации о Валентине Васильевне в районных и окружных газетах.   </vt:lpstr>
      <vt:lpstr>ЕЕ ДЕВИЗОМ СЛУЖАТ СЛОВА :  «Если работать, так работать хорошо!»</vt:lpstr>
      <vt:lpstr>Валентина Васильевна не просто учитель, она сильнейший психолог. « Считаю, что наших детей можно воспитывать только добром, только лаской, без наказаний» - говорит она.</vt:lpstr>
      <vt:lpstr>Слайд 17</vt:lpstr>
      <vt:lpstr>Валентина Васильевна за годы руководства Тургеневской средней школы создала творческий сплоченный коллектив учителей, среди которых шесть отличников просвещения. ( Синкевич В.Г., Краснодубская Г.С., Тюшкевич Н.А., Гуревская В.В., Гуревская М.Е., Недосекина С.В.)   </vt:lpstr>
      <vt:lpstr>Слайд 19</vt:lpstr>
      <vt:lpstr>Слайд 20</vt:lpstr>
      <vt:lpstr>Не мыслит себя и без общественной работы. Ее всегда волновало и волнует жизнь односельчан. Несколько лет возглавляла женский совет, в этом была необходимость, также как и сейчас, были семьи, которым нужна была помощь, несколько раз избиралась депутатом сельского совета, также была депутатом районной думы.   </vt:lpstr>
      <vt:lpstr>После трудовых будней Валентина Васильевна, как и все мы –  любит отдохнуть…(Барнаул. Маньчжурия). 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Спасибо за внимание!   Автор: Артасюк Н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52</cp:revision>
  <dcterms:created xsi:type="dcterms:W3CDTF">2012-04-12T02:06:58Z</dcterms:created>
  <dcterms:modified xsi:type="dcterms:W3CDTF">2014-04-28T10:12:11Z</dcterms:modified>
</cp:coreProperties>
</file>