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EC845-24CF-4D2A-8B0A-C7841DBCB9FB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8647C-6511-4F8B-8509-0CF0F138CD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8647C-6511-4F8B-8509-0CF0F138CD68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080DF6-5DD9-4EBE-8AB2-CA76AF2A7B9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E1CC10-ABDA-44B4-9144-D7EAED971EE4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3970-4083-4456-B3F8-950D66EB6080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3603-D3B1-4300-A40A-9EE3B3971F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3970-4083-4456-B3F8-950D66EB6080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3603-D3B1-4300-A40A-9EE3B3971F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3970-4083-4456-B3F8-950D66EB6080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3603-D3B1-4300-A40A-9EE3B3971F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3970-4083-4456-B3F8-950D66EB6080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3603-D3B1-4300-A40A-9EE3B3971F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3970-4083-4456-B3F8-950D66EB6080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3603-D3B1-4300-A40A-9EE3B3971F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3970-4083-4456-B3F8-950D66EB6080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3603-D3B1-4300-A40A-9EE3B3971F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3970-4083-4456-B3F8-950D66EB6080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3603-D3B1-4300-A40A-9EE3B3971F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3970-4083-4456-B3F8-950D66EB6080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3603-D3B1-4300-A40A-9EE3B3971F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3970-4083-4456-B3F8-950D66EB6080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3603-D3B1-4300-A40A-9EE3B3971F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3970-4083-4456-B3F8-950D66EB6080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3603-D3B1-4300-A40A-9EE3B3971F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3970-4083-4456-B3F8-950D66EB6080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C3603-D3B1-4300-A40A-9EE3B3971F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73970-4083-4456-B3F8-950D66EB6080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C3603-D3B1-4300-A40A-9EE3B3971F6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smtClean="0">
                <a:latin typeface="Monotype Corsiva" pitchFamily="66" charset="0"/>
              </a:rPr>
              <a:t>История моей школы</a:t>
            </a: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400">
                <a:cs typeface="Calibri" pitchFamily="34" charset="0"/>
              </a:rPr>
              <a:t>Приложение</a:t>
            </a:r>
            <a:endParaRPr lang="ru-RU" sz="800"/>
          </a:p>
          <a:p>
            <a:pPr eaLnBrk="0" hangingPunct="0"/>
            <a:endParaRPr lang="ru-RU"/>
          </a:p>
        </p:txBody>
      </p:sp>
      <p:pic>
        <p:nvPicPr>
          <p:cNvPr id="2052" name="Рисуно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75"/>
            <a:ext cx="9144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219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smtClean="0">
                <a:latin typeface="Monotype Corsiva" pitchFamily="66" charset="0"/>
              </a:rPr>
              <a:t>История моей школы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400">
                <a:cs typeface="Calibri" pitchFamily="34" charset="0"/>
              </a:rPr>
              <a:t>Приложение</a:t>
            </a:r>
            <a:endParaRPr lang="ru-RU" sz="800"/>
          </a:p>
          <a:p>
            <a:pPr eaLnBrk="0" hangingPunct="0"/>
            <a:endParaRPr lang="ru-RU"/>
          </a:p>
        </p:txBody>
      </p:sp>
      <p:pic>
        <p:nvPicPr>
          <p:cNvPr id="20484" name="Рисуно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75"/>
            <a:ext cx="9144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5219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Пионеры 1989 года </a:t>
            </a:r>
          </a:p>
        </p:txBody>
      </p:sp>
      <p:pic>
        <p:nvPicPr>
          <p:cNvPr id="30722" name="Picture 2" descr="H:\рабочий стол76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7715304" cy="5155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Пришкольный участок</a:t>
            </a:r>
          </a:p>
        </p:txBody>
      </p:sp>
      <p:pic>
        <p:nvPicPr>
          <p:cNvPr id="13315" name="Рисунок 12" descr="F:\История школы 2\фото518.tif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" y="1643063"/>
            <a:ext cx="842645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Учителя 1962 г. Кирильчук С.В. И Гуревский П.С.</a:t>
            </a:r>
          </a:p>
        </p:txBody>
      </p:sp>
      <p:pic>
        <p:nvPicPr>
          <p:cNvPr id="31746" name="Picture 2" descr="H:\фото6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 rot="16200000">
            <a:off x="285720" y="2071678"/>
            <a:ext cx="4143404" cy="400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7" name="Picture 3" descr="H:\фото6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 rot="16200000">
            <a:off x="4682204" y="2167906"/>
            <a:ext cx="4208751" cy="3857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Лыжные  гонки     1963 год</a:t>
            </a:r>
          </a:p>
        </p:txBody>
      </p:sp>
      <p:pic>
        <p:nvPicPr>
          <p:cNvPr id="15363" name="Рисунок 13" descr="F:\История школы 2\фото521.tif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571625"/>
            <a:ext cx="7858125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/>
              <a:t>Основатель музея – Гуревская М.Е. с директором школы 1984 г. Бубаевой З.А.</a:t>
            </a:r>
          </a:p>
        </p:txBody>
      </p:sp>
      <p:pic>
        <p:nvPicPr>
          <p:cNvPr id="16387" name="Рисунок 14" descr="C:\Users\1\Desktop\IMG_0394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428750"/>
            <a:ext cx="77152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0" y="241300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</a:t>
            </a:r>
            <a:r>
              <a:rPr lang="ru-RU" sz="540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Директора школы</a:t>
            </a: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1949 – 1955г.- Самосюк Николай Захарович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1955 - 1960г.- Ользонов Иосиф Алексеевич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1960 – 1962г.- Владимиров Владимир Геннадьевич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1962 – 1963г.- Осодоев Георгий Кириллович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1963 – 1965г.- Костюк Сафрон Федорович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1965 – 1968г.- Нихилеев Алексей Петрович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1968 – 1972г.- Тарбеев Степан Дмитриевич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1972 – 1973г.- Ертанов Петр Игнатьевич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1973 – 1979г.- Кирильчук Галина Тимофеевна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1979 – 1981г.- Синкевич Валентина Григорьевна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19 81 – 1985Г.- Бубаева Зинаида Ангировна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1985 – 2010г.- Гуревская Валентина Васильевна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2010 -                Рубис Лариса Ильинична</a:t>
            </a: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Пришкольный участок</a:t>
            </a:r>
          </a:p>
        </p:txBody>
      </p:sp>
      <p:pic>
        <p:nvPicPr>
          <p:cNvPr id="18435" name="Рисунок 12" descr="F:\История школы 2\фото518.tif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643063"/>
            <a:ext cx="842645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85750" y="285750"/>
            <a:ext cx="8229600" cy="1143000"/>
          </a:xfrm>
        </p:spPr>
        <p:txBody>
          <a:bodyPr/>
          <a:lstStyle/>
          <a:p>
            <a:r>
              <a:rPr lang="ru-RU" sz="4800" b="1" smtClean="0">
                <a:latin typeface="Monotype Corsiva" pitchFamily="66" charset="0"/>
              </a:rPr>
              <a:t>Гости новой школы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9460" name="Рисунок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7313"/>
            <a:ext cx="8929688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5457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400">
                <a:cs typeface="Calibri" pitchFamily="34" charset="0"/>
              </a:rPr>
              <a:t>Гости на 100 – летии школы</a:t>
            </a: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163</Words>
  <Application>Microsoft Office PowerPoint</Application>
  <PresentationFormat>Экран (4:3)</PresentationFormat>
  <Paragraphs>29</Paragraphs>
  <Slides>10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История моей школы</vt:lpstr>
      <vt:lpstr>Пионеры 1989 года </vt:lpstr>
      <vt:lpstr>Пришкольный участок</vt:lpstr>
      <vt:lpstr>Учителя 1962 г. Кирильчук С.В. И Гуревский П.С.</vt:lpstr>
      <vt:lpstr>Лыжные  гонки     1963 год</vt:lpstr>
      <vt:lpstr>Основатель музея – Гуревская М.Е. с директором школы 1984 г. Бубаевой З.А.</vt:lpstr>
      <vt:lpstr>Слайд 7</vt:lpstr>
      <vt:lpstr>Пришкольный участок</vt:lpstr>
      <vt:lpstr>Гости новой школы</vt:lpstr>
      <vt:lpstr>История моей школы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моей школы</dc:title>
  <dc:creator>Наталья</dc:creator>
  <cp:lastModifiedBy>Наталья</cp:lastModifiedBy>
  <cp:revision>1</cp:revision>
  <dcterms:created xsi:type="dcterms:W3CDTF">2016-03-17T04:51:18Z</dcterms:created>
  <dcterms:modified xsi:type="dcterms:W3CDTF">2016-03-17T04:53:26Z</dcterms:modified>
</cp:coreProperties>
</file>