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22" r:id="rId4"/>
    <p:sldId id="267" r:id="rId5"/>
    <p:sldId id="277" r:id="rId6"/>
    <p:sldId id="278" r:id="rId7"/>
    <p:sldId id="280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310" r:id="rId16"/>
    <p:sldId id="311" r:id="rId17"/>
    <p:sldId id="288" r:id="rId18"/>
    <p:sldId id="289" r:id="rId19"/>
    <p:sldId id="309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316" r:id="rId35"/>
    <p:sldId id="306" r:id="rId36"/>
    <p:sldId id="307" r:id="rId37"/>
    <p:sldId id="308" r:id="rId38"/>
    <p:sldId id="312" r:id="rId39"/>
    <p:sldId id="313" r:id="rId40"/>
    <p:sldId id="314" r:id="rId41"/>
    <p:sldId id="315" r:id="rId42"/>
    <p:sldId id="323" r:id="rId43"/>
    <p:sldId id="317" r:id="rId44"/>
    <p:sldId id="318" r:id="rId45"/>
    <p:sldId id="319" r:id="rId46"/>
    <p:sldId id="320" r:id="rId47"/>
    <p:sldId id="324" r:id="rId48"/>
    <p:sldId id="32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F11B-0E6D-45C3-8CAA-0D1259DCF90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4F0A-82E0-4434-AA57-87F8FAFDE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4F0A-82E0-4434-AA57-87F8FAFDE34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AAD6-7F08-4033-94DA-6368FB040C2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488-F411-411E-8DCE-6C3A76D81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08337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smiles.33b.ru/smile.108336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9456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smiles.33b.ru/smile.106621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10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://smiles.33b.ru/smile.94688.html" TargetMode="Externa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248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9395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smiles.33b.ru/smile.10835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smiles.33b.ru/smile.69789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929718" cy="557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Прощай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Азбука!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2" descr="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14575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643050"/>
            <a:ext cx="3929090" cy="47149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мышон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514597" cy="36274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3116"/>
            <a:ext cx="5072097" cy="45005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6" descr="bird1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1357322" cy="1357322"/>
          </a:xfrm>
          <a:prstGeom prst="rect">
            <a:avLst/>
          </a:prstGeom>
          <a:noFill/>
        </p:spPr>
      </p:pic>
      <p:pic>
        <p:nvPicPr>
          <p:cNvPr id="5" name="Picture 16" descr="bird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1571636" cy="1833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07b3c6c41e5ee72bc1b4512366d7e2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3857652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3500461" cy="35004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0" descr="b6cff9b6c3585c09d6674757e2fcd6e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172" y="1214422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57670">
            <a:off x="1071538" y="857232"/>
            <a:ext cx="2714644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Ове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635945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729" y="928670"/>
            <a:ext cx="4786346" cy="43577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714480" y="1142984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14480" y="4714884"/>
            <a:ext cx="357190" cy="3143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572132" y="1071546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500694" y="4643446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 descr="peopls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7160" y="3571876"/>
            <a:ext cx="3356840" cy="2999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57224" y="1857364"/>
            <a:ext cx="4786346" cy="43577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214414" y="2071678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285852" y="5643578"/>
            <a:ext cx="357190" cy="3143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929190" y="2071678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857752" y="5572140"/>
            <a:ext cx="428628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 descr="peopls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7160" y="3858181"/>
            <a:ext cx="3356840" cy="2999819"/>
          </a:xfrm>
          <a:prstGeom prst="rect">
            <a:avLst/>
          </a:prstGeom>
          <a:noFill/>
        </p:spPr>
      </p:pic>
      <p:pic>
        <p:nvPicPr>
          <p:cNvPr id="8" name="Picture 7" descr="b0b5b03410fbd5ecc9deb686976715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04"/>
            <a:ext cx="1143000" cy="1047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214554"/>
            <a:ext cx="4714908" cy="41434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6" descr="bird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5604">
            <a:off x="571472" y="357157"/>
            <a:ext cx="3500462" cy="40838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n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874195" cy="42386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571612"/>
            <a:ext cx="3357586" cy="457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м.jpe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0562" y="1357298"/>
            <a:ext cx="4438650" cy="4384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3571899" cy="38576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143668" cy="52864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7" descr="ce02c8ebbb052af4b10840ffef4f990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244003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6c9efc95c4b9a68ab1d38d82ecbd908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825323">
            <a:off x="3856691" y="510409"/>
            <a:ext cx="3252806" cy="4548846"/>
          </a:xfrm>
          <a:prstGeom prst="rect">
            <a:avLst/>
          </a:prstGeom>
          <a:noFill/>
        </p:spPr>
      </p:pic>
      <p:pic>
        <p:nvPicPr>
          <p:cNvPr id="6" name="Picture 20" descr="c758c58aa4b2f66a44af30bd0702679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3872" y="1643050"/>
            <a:ext cx="5148540" cy="4857784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вл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357298"/>
            <a:ext cx="1643074" cy="20478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71480"/>
            <a:ext cx="3357586" cy="3714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5252424" cy="47749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28860" y="2714620"/>
            <a:ext cx="4282147" cy="371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30" descr="f0c849e861cb9cacb35d6e6c288d0db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14356"/>
            <a:ext cx="2571768" cy="1987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3071833" cy="407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1" descr="sailbo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85992"/>
            <a:ext cx="4806965" cy="3733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 rot="13219520">
            <a:off x="5214158" y="946869"/>
            <a:ext cx="3643338" cy="435771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2643206" cy="4214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7" descr="UFO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3000369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428604"/>
            <a:ext cx="3286148" cy="40005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19" descr="peopls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55325"/>
            <a:ext cx="3929090" cy="36380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6088a03e65fcae4740af16ec78369fb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646" y="3214686"/>
            <a:ext cx="5429292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3214710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999390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1928802"/>
            <a:ext cx="3500462" cy="40005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1357298"/>
            <a:ext cx="3714776" cy="48577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3" descr="j03546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071834" cy="50676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428604"/>
            <a:ext cx="2924825" cy="35004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714348" y="3357562"/>
            <a:ext cx="2500330" cy="292895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21m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785926"/>
            <a:ext cx="2423242" cy="223838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357430"/>
            <a:ext cx="3286149" cy="40719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1b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721333" cy="36687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Азбука.doc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714876" cy="6439694"/>
          </a:xfrm>
          <a:prstGeom prst="rect">
            <a:avLst/>
          </a:prstGeom>
          <a:noFill/>
        </p:spPr>
      </p:pic>
      <p:pic>
        <p:nvPicPr>
          <p:cNvPr id="3" name="Picture 6" descr="33b44212315acfbd4949c2cba89ef4f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1976410" cy="1976410"/>
          </a:xfrm>
          <a:prstGeom prst="rect">
            <a:avLst/>
          </a:prstGeom>
          <a:noFill/>
        </p:spPr>
      </p:pic>
      <p:pic>
        <p:nvPicPr>
          <p:cNvPr id="4" name="Picture 11" descr="462ec7f84647d0ca4d1a898e6840bb5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225464" y="2775537"/>
            <a:ext cx="5468255" cy="1203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00042"/>
            <a:ext cx="4143404" cy="4357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58" descr="87cf7d1bc1205ba1792a993f6639cb9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97175"/>
            <a:ext cx="3860825" cy="3860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3571899" cy="40005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Наталья\Desktop\Щ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52"/>
            <a:ext cx="4059237" cy="5897563"/>
          </a:xfrm>
          <a:prstGeom prst="rect">
            <a:avLst/>
          </a:prstGeom>
          <a:noFill/>
        </p:spPr>
      </p:pic>
      <p:pic>
        <p:nvPicPr>
          <p:cNvPr id="4" name="Picture 10" descr="BD1377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4143404" cy="41434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3214686"/>
            <a:ext cx="3500462" cy="3143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Наталья\Desktop\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328987" cy="5668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3214686"/>
            <a:ext cx="3143272" cy="32861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Наталья\Desktop\ы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214290"/>
            <a:ext cx="4110037" cy="4513263"/>
          </a:xfrm>
          <a:prstGeom prst="rect">
            <a:avLst/>
          </a:prstGeom>
          <a:noFill/>
        </p:spPr>
      </p:pic>
      <p:pic>
        <p:nvPicPr>
          <p:cNvPr id="4" name="Picture 2" descr="11f6810d5cc43cf31475fa47c5eacd0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92891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928934"/>
            <a:ext cx="3000395" cy="35004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Наталья\Desktop\ь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6314" y="1500174"/>
            <a:ext cx="4059237" cy="5038725"/>
          </a:xfrm>
          <a:prstGeom prst="rect">
            <a:avLst/>
          </a:prstGeom>
          <a:noFill/>
        </p:spPr>
      </p:pic>
      <p:pic>
        <p:nvPicPr>
          <p:cNvPr id="4" name="Picture 5" descr="c5a94888d49806128c6da3ca99d41c5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85728"/>
            <a:ext cx="2571768" cy="35000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2928958" cy="407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есяц 2"/>
          <p:cNvSpPr/>
          <p:nvPr/>
        </p:nvSpPr>
        <p:spPr>
          <a:xfrm rot="10800000">
            <a:off x="4643438" y="714356"/>
            <a:ext cx="3786214" cy="571504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AG0035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238919" y="2690643"/>
            <a:ext cx="921798" cy="182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2071678"/>
            <a:ext cx="3786214" cy="407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Наталья\Desktop\ю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7" y="500042"/>
            <a:ext cx="3958469" cy="3571900"/>
          </a:xfrm>
          <a:prstGeom prst="rect">
            <a:avLst/>
          </a:prstGeom>
          <a:noFill/>
        </p:spPr>
      </p:pic>
      <p:pic>
        <p:nvPicPr>
          <p:cNvPr id="4" name="Picture 52" descr="12m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429000"/>
            <a:ext cx="2965160" cy="30595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500462" cy="4786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54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Наталья\Desktop\я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285728"/>
            <a:ext cx="4357718" cy="6143620"/>
          </a:xfrm>
          <a:prstGeom prst="rect">
            <a:avLst/>
          </a:prstGeom>
          <a:noFill/>
        </p:spPr>
      </p:pic>
      <p:pic>
        <p:nvPicPr>
          <p:cNvPr id="4" name="Picture 11" descr="Смайли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309587"/>
            <a:ext cx="1397037" cy="11911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143932" cy="27146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ПА 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929066"/>
            <a:ext cx="2500330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</a:t>
            </a:r>
            <a:endParaRPr lang="ru-RU" sz="5400" b="1" cap="none" spc="0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929066"/>
            <a:ext cx="2714644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</a:t>
            </a:r>
            <a:endParaRPr lang="ru-RU" sz="5400" b="1" cap="none" spc="0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КА 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ФА 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643314"/>
            <a:ext cx="2928958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3643314"/>
            <a:ext cx="2000264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фав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14"/>
            <a:ext cx="8358246" cy="67865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643866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ТУ  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 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</a:t>
            </a:r>
            <a:endParaRPr lang="ru-RU" sz="54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571876"/>
            <a:ext cx="2571768" cy="3000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571876"/>
            <a:ext cx="2428892" cy="2928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857628"/>
            <a:ext cx="8429684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КРУ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66"/>
            <a:ext cx="3786214" cy="3000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85728"/>
            <a:ext cx="3286148" cy="3071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ПРУЖИНА,</a:t>
            </a:r>
          </a:p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ЛЫЖИ,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МАЛЫШИ,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ЛАНДЫШИ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4786322"/>
            <a:ext cx="5429288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ЖИ-ШИ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ПИШИ С БУКВОЙ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557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Ехал дяд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без     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илета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Заплатил он штраф за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928670"/>
            <a:ext cx="714380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928670"/>
            <a:ext cx="714380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9001156" cy="5214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остров налетел  ураган.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пальме остался последний    ба   ан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3929066"/>
            <a:ext cx="12858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3857628"/>
            <a:ext cx="10715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6143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Куклу выронив из рук,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Маша мчится к маме:</a:t>
            </a:r>
          </a:p>
          <a:p>
            <a:pPr algn="ctr">
              <a:buFontTx/>
              <a:buChar char="-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 ползет зеленый   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длинными усами.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3571876"/>
            <a:ext cx="500066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3571876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60722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учил уроки,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играл в футбол.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 того в тетрадке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Появился    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ол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12" y="5572140"/>
            <a:ext cx="429926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572140"/>
            <a:ext cx="527709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6929486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свидание!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3" descr="2f20454364d927680449377cb4a8955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31" y="3611877"/>
            <a:ext cx="5591657" cy="2460329"/>
          </a:xfrm>
          <a:prstGeom prst="rect">
            <a:avLst/>
          </a:prstGeom>
          <a:noFill/>
        </p:spPr>
      </p:pic>
      <p:pic>
        <p:nvPicPr>
          <p:cNvPr id="4" name="Picture 2" descr="салю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857232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ROCKE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88589">
            <a:off x="4093638" y="1505996"/>
            <a:ext cx="4157679" cy="32667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857232"/>
            <a:ext cx="2357453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3d219f1acf2e5e4cdc16c3d2315262c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145" y="928671"/>
            <a:ext cx="5247898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714488"/>
            <a:ext cx="4643470" cy="47149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e6a8a510638706a3093f98220b9f146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73238"/>
            <a:ext cx="3167560" cy="3966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928670"/>
            <a:ext cx="3071833" cy="4214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428868"/>
            <a:ext cx="3639205" cy="4176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0" descr="кис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018" y="285728"/>
            <a:ext cx="459630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2928958" cy="33575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2" descr="acabf2d0973ef99256a301b8844c8cb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5092717" cy="51705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148</Words>
  <Application>Microsoft Office PowerPoint</Application>
  <PresentationFormat>Экран (4:3)</PresentationFormat>
  <Paragraphs>80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 АЗБУКА.</dc:title>
  <dc:creator>123</dc:creator>
  <cp:lastModifiedBy>Наталья</cp:lastModifiedBy>
  <cp:revision>120</cp:revision>
  <dcterms:created xsi:type="dcterms:W3CDTF">2012-03-18T15:17:49Z</dcterms:created>
  <dcterms:modified xsi:type="dcterms:W3CDTF">2014-03-03T08:04:53Z</dcterms:modified>
</cp:coreProperties>
</file>